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288" r:id="rId9"/>
    <p:sldId id="332" r:id="rId10"/>
    <p:sldId id="333" r:id="rId11"/>
    <p:sldId id="290" r:id="rId12"/>
    <p:sldId id="292" r:id="rId13"/>
    <p:sldId id="318" r:id="rId14"/>
    <p:sldId id="336" r:id="rId15"/>
    <p:sldId id="291" r:id="rId16"/>
    <p:sldId id="269" r:id="rId17"/>
    <p:sldId id="337" r:id="rId18"/>
    <p:sldId id="338" r:id="rId19"/>
    <p:sldId id="293" r:id="rId20"/>
    <p:sldId id="295" r:id="rId21"/>
    <p:sldId id="296" r:id="rId22"/>
    <p:sldId id="313" r:id="rId23"/>
    <p:sldId id="334" r:id="rId24"/>
    <p:sldId id="339" r:id="rId25"/>
    <p:sldId id="340" r:id="rId26"/>
    <p:sldId id="298" r:id="rId27"/>
    <p:sldId id="319" r:id="rId28"/>
    <p:sldId id="331" r:id="rId29"/>
    <p:sldId id="323" r:id="rId30"/>
    <p:sldId id="321" r:id="rId31"/>
    <p:sldId id="325" r:id="rId32"/>
    <p:sldId id="306" r:id="rId33"/>
    <p:sldId id="305" r:id="rId34"/>
    <p:sldId id="329" r:id="rId35"/>
    <p:sldId id="335" r:id="rId36"/>
    <p:sldId id="303" r:id="rId37"/>
    <p:sldId id="330" r:id="rId38"/>
    <p:sldId id="328" r:id="rId39"/>
    <p:sldId id="310" r:id="rId40"/>
    <p:sldId id="315" r:id="rId41"/>
    <p:sldId id="316" r:id="rId42"/>
    <p:sldId id="294" r:id="rId43"/>
    <p:sldId id="347" r:id="rId44"/>
    <p:sldId id="308" r:id="rId45"/>
    <p:sldId id="311" r:id="rId46"/>
    <p:sldId id="309" r:id="rId47"/>
    <p:sldId id="312" r:id="rId48"/>
    <p:sldId id="317" r:id="rId49"/>
    <p:sldId id="346" r:id="rId50"/>
    <p:sldId id="361" r:id="rId51"/>
    <p:sldId id="342" r:id="rId52"/>
    <p:sldId id="355" r:id="rId53"/>
    <p:sldId id="356" r:id="rId54"/>
    <p:sldId id="357" r:id="rId55"/>
    <p:sldId id="358" r:id="rId56"/>
    <p:sldId id="359" r:id="rId57"/>
    <p:sldId id="360" r:id="rId58"/>
    <p:sldId id="344" r:id="rId59"/>
    <p:sldId id="349" r:id="rId60"/>
    <p:sldId id="350" r:id="rId61"/>
    <p:sldId id="351" r:id="rId62"/>
    <p:sldId id="352" r:id="rId63"/>
    <p:sldId id="353" r:id="rId64"/>
    <p:sldId id="354" r:id="rId65"/>
    <p:sldId id="277" r:id="rId66"/>
    <p:sldId id="278" r:id="rId67"/>
    <p:sldId id="279" r:id="rId68"/>
    <p:sldId id="281" r:id="rId69"/>
    <p:sldId id="282" r:id="rId70"/>
    <p:sldId id="283" r:id="rId71"/>
    <p:sldId id="284" r:id="rId72"/>
    <p:sldId id="287" r:id="rId73"/>
    <p:sldId id="285" r:id="rId74"/>
    <p:sldId id="286" r:id="rId7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0739" autoAdjust="0"/>
  </p:normalViewPr>
  <p:slideViewPr>
    <p:cSldViewPr snapToGrid="0">
      <p:cViewPr varScale="1">
        <p:scale>
          <a:sx n="100" d="100"/>
          <a:sy n="100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80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5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79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06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62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6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77.png"/><Relationship Id="rId4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8.png"/><Relationship Id="rId18" Type="http://schemas.openxmlformats.org/officeDocument/2006/relationships/image" Target="../media/image32.png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24.png"/><Relationship Id="rId12" Type="http://schemas.openxmlformats.org/officeDocument/2006/relationships/image" Target="../media/image87.png"/><Relationship Id="rId17" Type="http://schemas.openxmlformats.org/officeDocument/2006/relationships/image" Target="../media/image31.png"/><Relationship Id="rId2" Type="http://schemas.openxmlformats.org/officeDocument/2006/relationships/image" Target="../media/image82.png"/><Relationship Id="rId16" Type="http://schemas.openxmlformats.org/officeDocument/2006/relationships/image" Target="../media/image3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84.png"/><Relationship Id="rId9" Type="http://schemas.openxmlformats.org/officeDocument/2006/relationships/image" Target="../media/image27.png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9.png"/><Relationship Id="rId18" Type="http://schemas.microsoft.com/office/2007/relationships/hdphoto" Target="../media/hdphoto24.wdp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microsoft.com/office/2007/relationships/hdphoto" Target="../media/hdphoto21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94.png"/><Relationship Id="rId1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3.png"/><Relationship Id="rId18" Type="http://schemas.microsoft.com/office/2007/relationships/hdphoto" Target="../media/hdphoto37.wdp"/><Relationship Id="rId26" Type="http://schemas.openxmlformats.org/officeDocument/2006/relationships/image" Target="../media/image120.png"/><Relationship Id="rId3" Type="http://schemas.openxmlformats.org/officeDocument/2006/relationships/image" Target="../media/image108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microsoft.com/office/2007/relationships/hdphoto" Target="../media/hdphoto34.wdp"/><Relationship Id="rId17" Type="http://schemas.openxmlformats.org/officeDocument/2006/relationships/image" Target="../media/image115.png"/><Relationship Id="rId25" Type="http://schemas.microsoft.com/office/2007/relationships/hdphoto" Target="../media/hdphoto40.wdp"/><Relationship Id="rId2" Type="http://schemas.openxmlformats.org/officeDocument/2006/relationships/image" Target="../media/image107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2.png"/><Relationship Id="rId24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microsoft.com/office/2007/relationships/hdphoto" Target="../media/hdphoto33.wdp"/><Relationship Id="rId19" Type="http://schemas.openxmlformats.org/officeDocument/2006/relationships/image" Target="../media/image116.png"/><Relationship Id="rId4" Type="http://schemas.microsoft.com/office/2007/relationships/hdphoto" Target="../media/hdphoto30.wdp"/><Relationship Id="rId9" Type="http://schemas.openxmlformats.org/officeDocument/2006/relationships/image" Target="../media/image111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microsoft.com/office/2007/relationships/hdphoto" Target="../media/hdphoto43.wdp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74.png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0.png"/><Relationship Id="rId4" Type="http://schemas.microsoft.com/office/2007/relationships/hdphoto" Target="../media/hdphoto48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5.png"/><Relationship Id="rId4" Type="http://schemas.microsoft.com/office/2007/relationships/hdphoto" Target="../media/hdphoto51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microsoft.com/office/2007/relationships/hdphoto" Target="../media/hdphoto56.wdp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microsoft.com/office/2007/relationships/hdphoto" Target="../media/hdphoto59.wdp"/><Relationship Id="rId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63.wdp"/><Relationship Id="rId13" Type="http://schemas.openxmlformats.org/officeDocument/2006/relationships/image" Target="../media/image138.png"/><Relationship Id="rId18" Type="http://schemas.microsoft.com/office/2007/relationships/hdphoto" Target="../media/hdphoto67.wdp"/><Relationship Id="rId3" Type="http://schemas.openxmlformats.org/officeDocument/2006/relationships/image" Target="../media/image144.png"/><Relationship Id="rId21" Type="http://schemas.openxmlformats.org/officeDocument/2006/relationships/image" Target="../media/image152.png"/><Relationship Id="rId7" Type="http://schemas.openxmlformats.org/officeDocument/2006/relationships/image" Target="../media/image146.png"/><Relationship Id="rId12" Type="http://schemas.microsoft.com/office/2007/relationships/hdphoto" Target="../media/hdphoto65.wdp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6" Type="http://schemas.microsoft.com/office/2007/relationships/hdphoto" Target="../media/hdphoto66.wdp"/><Relationship Id="rId20" Type="http://schemas.microsoft.com/office/2007/relationships/hdphoto" Target="../media/hdphoto6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2.wdp"/><Relationship Id="rId11" Type="http://schemas.openxmlformats.org/officeDocument/2006/relationships/image" Target="../media/image148.png"/><Relationship Id="rId5" Type="http://schemas.openxmlformats.org/officeDocument/2006/relationships/image" Target="../media/image145.png"/><Relationship Id="rId15" Type="http://schemas.openxmlformats.org/officeDocument/2006/relationships/image" Target="../media/image149.png"/><Relationship Id="rId10" Type="http://schemas.microsoft.com/office/2007/relationships/hdphoto" Target="../media/hdphoto64.wdp"/><Relationship Id="rId19" Type="http://schemas.openxmlformats.org/officeDocument/2006/relationships/image" Target="../media/image151.png"/><Relationship Id="rId4" Type="http://schemas.microsoft.com/office/2007/relationships/hdphoto" Target="../media/hdphoto61.wdp"/><Relationship Id="rId9" Type="http://schemas.openxmlformats.org/officeDocument/2006/relationships/image" Target="../media/image147.png"/><Relationship Id="rId14" Type="http://schemas.microsoft.com/office/2007/relationships/hdphoto" Target="../media/hdphoto55.wdp"/><Relationship Id="rId22" Type="http://schemas.microsoft.com/office/2007/relationships/hdphoto" Target="../media/hdphoto69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72.wdp"/><Relationship Id="rId13" Type="http://schemas.openxmlformats.org/officeDocument/2006/relationships/image" Target="../media/image158.png"/><Relationship Id="rId18" Type="http://schemas.microsoft.com/office/2007/relationships/hdphoto" Target="../media/hdphoto76.wdp"/><Relationship Id="rId3" Type="http://schemas.openxmlformats.org/officeDocument/2006/relationships/image" Target="../media/image153.png"/><Relationship Id="rId21" Type="http://schemas.openxmlformats.org/officeDocument/2006/relationships/image" Target="../media/image161.png"/><Relationship Id="rId7" Type="http://schemas.openxmlformats.org/officeDocument/2006/relationships/image" Target="../media/image155.png"/><Relationship Id="rId12" Type="http://schemas.microsoft.com/office/2007/relationships/hdphoto" Target="../media/hdphoto74.wdp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6.xml"/><Relationship Id="rId16" Type="http://schemas.microsoft.com/office/2007/relationships/hdphoto" Target="../media/hdphoto56.wdp"/><Relationship Id="rId20" Type="http://schemas.microsoft.com/office/2007/relationships/hdphoto" Target="../media/hdphoto7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1.wdp"/><Relationship Id="rId11" Type="http://schemas.openxmlformats.org/officeDocument/2006/relationships/image" Target="../media/image157.png"/><Relationship Id="rId5" Type="http://schemas.openxmlformats.org/officeDocument/2006/relationships/image" Target="../media/image154.png"/><Relationship Id="rId15" Type="http://schemas.openxmlformats.org/officeDocument/2006/relationships/image" Target="../media/image139.png"/><Relationship Id="rId10" Type="http://schemas.microsoft.com/office/2007/relationships/hdphoto" Target="../media/hdphoto73.wdp"/><Relationship Id="rId19" Type="http://schemas.openxmlformats.org/officeDocument/2006/relationships/image" Target="../media/image160.png"/><Relationship Id="rId4" Type="http://schemas.microsoft.com/office/2007/relationships/hdphoto" Target="../media/hdphoto70.wdp"/><Relationship Id="rId9" Type="http://schemas.openxmlformats.org/officeDocument/2006/relationships/image" Target="../media/image156.png"/><Relationship Id="rId14" Type="http://schemas.microsoft.com/office/2007/relationships/hdphoto" Target="../media/hdphoto75.wdp"/><Relationship Id="rId22" Type="http://schemas.microsoft.com/office/2007/relationships/hdphoto" Target="../media/hdphoto78.wdp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81.wdp"/><Relationship Id="rId13" Type="http://schemas.openxmlformats.org/officeDocument/2006/relationships/image" Target="../media/image167.png"/><Relationship Id="rId18" Type="http://schemas.microsoft.com/office/2007/relationships/hdphoto" Target="../media/hdphoto86.wdp"/><Relationship Id="rId3" Type="http://schemas.openxmlformats.org/officeDocument/2006/relationships/image" Target="../media/image162.png"/><Relationship Id="rId21" Type="http://schemas.openxmlformats.org/officeDocument/2006/relationships/image" Target="../media/image171.png"/><Relationship Id="rId7" Type="http://schemas.openxmlformats.org/officeDocument/2006/relationships/image" Target="../media/image164.png"/><Relationship Id="rId12" Type="http://schemas.microsoft.com/office/2007/relationships/hdphoto" Target="../media/hdphoto83.wdp"/><Relationship Id="rId17" Type="http://schemas.openxmlformats.org/officeDocument/2006/relationships/image" Target="../media/image169.png"/><Relationship Id="rId2" Type="http://schemas.openxmlformats.org/officeDocument/2006/relationships/notesSlide" Target="../notesSlides/notesSlide7.xml"/><Relationship Id="rId16" Type="http://schemas.microsoft.com/office/2007/relationships/hdphoto" Target="../media/hdphoto85.wdp"/><Relationship Id="rId20" Type="http://schemas.microsoft.com/office/2007/relationships/hdphoto" Target="../media/hdphoto8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0.wdp"/><Relationship Id="rId11" Type="http://schemas.openxmlformats.org/officeDocument/2006/relationships/image" Target="../media/image166.png"/><Relationship Id="rId5" Type="http://schemas.openxmlformats.org/officeDocument/2006/relationships/image" Target="../media/image163.png"/><Relationship Id="rId15" Type="http://schemas.openxmlformats.org/officeDocument/2006/relationships/image" Target="../media/image168.png"/><Relationship Id="rId10" Type="http://schemas.microsoft.com/office/2007/relationships/hdphoto" Target="../media/hdphoto82.wdp"/><Relationship Id="rId19" Type="http://schemas.openxmlformats.org/officeDocument/2006/relationships/image" Target="../media/image170.png"/><Relationship Id="rId4" Type="http://schemas.microsoft.com/office/2007/relationships/hdphoto" Target="../media/hdphoto79.wdp"/><Relationship Id="rId9" Type="http://schemas.openxmlformats.org/officeDocument/2006/relationships/image" Target="../media/image165.png"/><Relationship Id="rId14" Type="http://schemas.microsoft.com/office/2007/relationships/hdphoto" Target="../media/hdphoto84.wdp"/><Relationship Id="rId22" Type="http://schemas.microsoft.com/office/2007/relationships/hdphoto" Target="../media/hdphoto88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91.wdp"/><Relationship Id="rId13" Type="http://schemas.openxmlformats.org/officeDocument/2006/relationships/image" Target="../media/image177.png"/><Relationship Id="rId18" Type="http://schemas.microsoft.com/office/2007/relationships/hdphoto" Target="../media/hdphoto96.wdp"/><Relationship Id="rId3" Type="http://schemas.openxmlformats.org/officeDocument/2006/relationships/image" Target="../media/image172.png"/><Relationship Id="rId21" Type="http://schemas.openxmlformats.org/officeDocument/2006/relationships/image" Target="../media/image181.png"/><Relationship Id="rId7" Type="http://schemas.openxmlformats.org/officeDocument/2006/relationships/image" Target="../media/image174.png"/><Relationship Id="rId12" Type="http://schemas.microsoft.com/office/2007/relationships/hdphoto" Target="../media/hdphoto93.wdp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8.xml"/><Relationship Id="rId16" Type="http://schemas.microsoft.com/office/2007/relationships/hdphoto" Target="../media/hdphoto95.wdp"/><Relationship Id="rId20" Type="http://schemas.microsoft.com/office/2007/relationships/hdphoto" Target="../media/hdphoto9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0.wdp"/><Relationship Id="rId11" Type="http://schemas.openxmlformats.org/officeDocument/2006/relationships/image" Target="../media/image176.png"/><Relationship Id="rId5" Type="http://schemas.openxmlformats.org/officeDocument/2006/relationships/image" Target="../media/image173.png"/><Relationship Id="rId15" Type="http://schemas.openxmlformats.org/officeDocument/2006/relationships/image" Target="../media/image178.png"/><Relationship Id="rId10" Type="http://schemas.microsoft.com/office/2007/relationships/hdphoto" Target="../media/hdphoto92.wdp"/><Relationship Id="rId19" Type="http://schemas.openxmlformats.org/officeDocument/2006/relationships/image" Target="../media/image180.png"/><Relationship Id="rId4" Type="http://schemas.microsoft.com/office/2007/relationships/hdphoto" Target="../media/hdphoto89.wdp"/><Relationship Id="rId9" Type="http://schemas.openxmlformats.org/officeDocument/2006/relationships/image" Target="../media/image175.png"/><Relationship Id="rId14" Type="http://schemas.microsoft.com/office/2007/relationships/hdphoto" Target="../media/hdphoto94.wdp"/><Relationship Id="rId22" Type="http://schemas.microsoft.com/office/2007/relationships/hdphoto" Target="../media/hdphoto98.wdp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01.wdp"/><Relationship Id="rId13" Type="http://schemas.openxmlformats.org/officeDocument/2006/relationships/image" Target="../media/image187.png"/><Relationship Id="rId18" Type="http://schemas.microsoft.com/office/2007/relationships/hdphoto" Target="../media/hdphoto106.wdp"/><Relationship Id="rId3" Type="http://schemas.openxmlformats.org/officeDocument/2006/relationships/image" Target="../media/image182.png"/><Relationship Id="rId21" Type="http://schemas.openxmlformats.org/officeDocument/2006/relationships/image" Target="../media/image191.png"/><Relationship Id="rId7" Type="http://schemas.openxmlformats.org/officeDocument/2006/relationships/image" Target="../media/image184.png"/><Relationship Id="rId12" Type="http://schemas.microsoft.com/office/2007/relationships/hdphoto" Target="../media/hdphoto103.wdp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9.xml"/><Relationship Id="rId16" Type="http://schemas.microsoft.com/office/2007/relationships/hdphoto" Target="../media/hdphoto105.wdp"/><Relationship Id="rId20" Type="http://schemas.microsoft.com/office/2007/relationships/hdphoto" Target="../media/hdphoto10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0.wdp"/><Relationship Id="rId11" Type="http://schemas.openxmlformats.org/officeDocument/2006/relationships/image" Target="../media/image186.png"/><Relationship Id="rId5" Type="http://schemas.openxmlformats.org/officeDocument/2006/relationships/image" Target="../media/image183.png"/><Relationship Id="rId15" Type="http://schemas.openxmlformats.org/officeDocument/2006/relationships/image" Target="../media/image188.png"/><Relationship Id="rId10" Type="http://schemas.microsoft.com/office/2007/relationships/hdphoto" Target="../media/hdphoto102.wdp"/><Relationship Id="rId19" Type="http://schemas.openxmlformats.org/officeDocument/2006/relationships/image" Target="../media/image190.png"/><Relationship Id="rId4" Type="http://schemas.microsoft.com/office/2007/relationships/hdphoto" Target="../media/hdphoto99.wdp"/><Relationship Id="rId9" Type="http://schemas.openxmlformats.org/officeDocument/2006/relationships/image" Target="../media/image185.png"/><Relationship Id="rId14" Type="http://schemas.microsoft.com/office/2007/relationships/hdphoto" Target="../media/hdphoto104.wdp"/><Relationship Id="rId22" Type="http://schemas.microsoft.com/office/2007/relationships/hdphoto" Target="../media/hdphoto108.wdp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11.wdp"/><Relationship Id="rId13" Type="http://schemas.openxmlformats.org/officeDocument/2006/relationships/image" Target="../media/image197.png"/><Relationship Id="rId18" Type="http://schemas.microsoft.com/office/2007/relationships/hdphoto" Target="../media/hdphoto116.wdp"/><Relationship Id="rId3" Type="http://schemas.openxmlformats.org/officeDocument/2006/relationships/image" Target="../media/image192.png"/><Relationship Id="rId21" Type="http://schemas.openxmlformats.org/officeDocument/2006/relationships/image" Target="../media/image140.png"/><Relationship Id="rId7" Type="http://schemas.openxmlformats.org/officeDocument/2006/relationships/image" Target="../media/image194.png"/><Relationship Id="rId12" Type="http://schemas.microsoft.com/office/2007/relationships/hdphoto" Target="../media/hdphoto113.wdp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5.wdp"/><Relationship Id="rId20" Type="http://schemas.microsoft.com/office/2007/relationships/hdphoto" Target="../media/hdphoto11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0.wdp"/><Relationship Id="rId11" Type="http://schemas.openxmlformats.org/officeDocument/2006/relationships/image" Target="../media/image196.png"/><Relationship Id="rId5" Type="http://schemas.openxmlformats.org/officeDocument/2006/relationships/image" Target="../media/image193.png"/><Relationship Id="rId15" Type="http://schemas.openxmlformats.org/officeDocument/2006/relationships/image" Target="../media/image198.png"/><Relationship Id="rId10" Type="http://schemas.microsoft.com/office/2007/relationships/hdphoto" Target="../media/hdphoto112.wdp"/><Relationship Id="rId19" Type="http://schemas.openxmlformats.org/officeDocument/2006/relationships/image" Target="../media/image200.png"/><Relationship Id="rId4" Type="http://schemas.microsoft.com/office/2007/relationships/hdphoto" Target="../media/hdphoto109.wdp"/><Relationship Id="rId9" Type="http://schemas.openxmlformats.org/officeDocument/2006/relationships/image" Target="../media/image195.png"/><Relationship Id="rId14" Type="http://schemas.microsoft.com/office/2007/relationships/hdphoto" Target="../media/hdphoto114.wdp"/><Relationship Id="rId22" Type="http://schemas.microsoft.com/office/2007/relationships/hdphoto" Target="../media/hdphoto57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9.wdp"/><Relationship Id="rId13" Type="http://schemas.openxmlformats.org/officeDocument/2006/relationships/image" Target="../media/image205.png"/><Relationship Id="rId18" Type="http://schemas.microsoft.com/office/2007/relationships/hdphoto" Target="../media/hdphoto124.wdp"/><Relationship Id="rId3" Type="http://schemas.openxmlformats.org/officeDocument/2006/relationships/image" Target="../media/image201.png"/><Relationship Id="rId21" Type="http://schemas.openxmlformats.org/officeDocument/2006/relationships/image" Target="../media/image209.png"/><Relationship Id="rId7" Type="http://schemas.openxmlformats.org/officeDocument/2006/relationships/image" Target="../media/image202.png"/><Relationship Id="rId12" Type="http://schemas.microsoft.com/office/2007/relationships/hdphoto" Target="../media/hdphoto121.wdp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3.wdp"/><Relationship Id="rId20" Type="http://schemas.microsoft.com/office/2007/relationships/hdphoto" Target="../media/hdphoto12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8.wdp"/><Relationship Id="rId11" Type="http://schemas.openxmlformats.org/officeDocument/2006/relationships/image" Target="../media/image204.png"/><Relationship Id="rId5" Type="http://schemas.openxmlformats.org/officeDocument/2006/relationships/image" Target="../media/image141.png"/><Relationship Id="rId15" Type="http://schemas.openxmlformats.org/officeDocument/2006/relationships/image" Target="../media/image206.png"/><Relationship Id="rId10" Type="http://schemas.microsoft.com/office/2007/relationships/hdphoto" Target="../media/hdphoto120.wdp"/><Relationship Id="rId19" Type="http://schemas.openxmlformats.org/officeDocument/2006/relationships/image" Target="../media/image208.png"/><Relationship Id="rId4" Type="http://schemas.microsoft.com/office/2007/relationships/hdphoto" Target="../media/hdphoto118.wdp"/><Relationship Id="rId9" Type="http://schemas.openxmlformats.org/officeDocument/2006/relationships/image" Target="../media/image203.png"/><Relationship Id="rId14" Type="http://schemas.microsoft.com/office/2007/relationships/hdphoto" Target="../media/hdphoto122.wdp"/><Relationship Id="rId22" Type="http://schemas.microsoft.com/office/2007/relationships/hdphoto" Target="../media/hdphoto12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29.wdp"/><Relationship Id="rId13" Type="http://schemas.openxmlformats.org/officeDocument/2006/relationships/image" Target="../media/image215.png"/><Relationship Id="rId18" Type="http://schemas.microsoft.com/office/2007/relationships/hdphoto" Target="../media/hdphoto133.wdp"/><Relationship Id="rId3" Type="http://schemas.openxmlformats.org/officeDocument/2006/relationships/image" Target="../media/image210.png"/><Relationship Id="rId21" Type="http://schemas.openxmlformats.org/officeDocument/2006/relationships/image" Target="../media/image218.png"/><Relationship Id="rId7" Type="http://schemas.openxmlformats.org/officeDocument/2006/relationships/image" Target="../media/image212.png"/><Relationship Id="rId12" Type="http://schemas.microsoft.com/office/2007/relationships/hdphoto" Target="../media/hdphoto131.wdp"/><Relationship Id="rId17" Type="http://schemas.openxmlformats.org/officeDocument/2006/relationships/image" Target="../media/image216.png"/><Relationship Id="rId2" Type="http://schemas.openxmlformats.org/officeDocument/2006/relationships/notesSlide" Target="../notesSlides/notesSlide12.xml"/><Relationship Id="rId16" Type="http://schemas.microsoft.com/office/2007/relationships/hdphoto" Target="../media/hdphoto59.wdp"/><Relationship Id="rId20" Type="http://schemas.microsoft.com/office/2007/relationships/hdphoto" Target="../media/hdphoto13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8.wdp"/><Relationship Id="rId11" Type="http://schemas.openxmlformats.org/officeDocument/2006/relationships/image" Target="../media/image214.png"/><Relationship Id="rId5" Type="http://schemas.openxmlformats.org/officeDocument/2006/relationships/image" Target="../media/image211.png"/><Relationship Id="rId15" Type="http://schemas.openxmlformats.org/officeDocument/2006/relationships/image" Target="../media/image142.png"/><Relationship Id="rId10" Type="http://schemas.microsoft.com/office/2007/relationships/hdphoto" Target="../media/hdphoto130.wdp"/><Relationship Id="rId19" Type="http://schemas.openxmlformats.org/officeDocument/2006/relationships/image" Target="../media/image217.png"/><Relationship Id="rId4" Type="http://schemas.microsoft.com/office/2007/relationships/hdphoto" Target="../media/hdphoto127.wdp"/><Relationship Id="rId9" Type="http://schemas.openxmlformats.org/officeDocument/2006/relationships/image" Target="../media/image213.png"/><Relationship Id="rId14" Type="http://schemas.microsoft.com/office/2007/relationships/hdphoto" Target="../media/hdphoto132.wdp"/><Relationship Id="rId22" Type="http://schemas.microsoft.com/office/2007/relationships/hdphoto" Target="../media/hdphoto135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38.wdp"/><Relationship Id="rId13" Type="http://schemas.openxmlformats.org/officeDocument/2006/relationships/image" Target="../media/image224.png"/><Relationship Id="rId18" Type="http://schemas.microsoft.com/office/2007/relationships/hdphoto" Target="../media/hdphoto143.wdp"/><Relationship Id="rId3" Type="http://schemas.openxmlformats.org/officeDocument/2006/relationships/image" Target="../media/image219.png"/><Relationship Id="rId21" Type="http://schemas.openxmlformats.org/officeDocument/2006/relationships/image" Target="../media/image228.png"/><Relationship Id="rId7" Type="http://schemas.openxmlformats.org/officeDocument/2006/relationships/image" Target="../media/image221.png"/><Relationship Id="rId12" Type="http://schemas.microsoft.com/office/2007/relationships/hdphoto" Target="../media/hdphoto140.wdp"/><Relationship Id="rId17" Type="http://schemas.openxmlformats.org/officeDocument/2006/relationships/image" Target="../media/image226.png"/><Relationship Id="rId2" Type="http://schemas.openxmlformats.org/officeDocument/2006/relationships/notesSlide" Target="../notesSlides/notesSlide13.xml"/><Relationship Id="rId16" Type="http://schemas.microsoft.com/office/2007/relationships/hdphoto" Target="../media/hdphoto142.wdp"/><Relationship Id="rId20" Type="http://schemas.microsoft.com/office/2007/relationships/hdphoto" Target="../media/hdphoto14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7.wdp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5" Type="http://schemas.openxmlformats.org/officeDocument/2006/relationships/image" Target="../media/image225.png"/><Relationship Id="rId10" Type="http://schemas.microsoft.com/office/2007/relationships/hdphoto" Target="../media/hdphoto139.wdp"/><Relationship Id="rId19" Type="http://schemas.openxmlformats.org/officeDocument/2006/relationships/image" Target="../media/image227.png"/><Relationship Id="rId4" Type="http://schemas.microsoft.com/office/2007/relationships/hdphoto" Target="../media/hdphoto136.wdp"/><Relationship Id="rId9" Type="http://schemas.openxmlformats.org/officeDocument/2006/relationships/image" Target="../media/image222.png"/><Relationship Id="rId14" Type="http://schemas.microsoft.com/office/2007/relationships/hdphoto" Target="../media/hdphoto141.wdp"/><Relationship Id="rId22" Type="http://schemas.microsoft.com/office/2007/relationships/hdphoto" Target="../media/hdphoto145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48.wdp"/><Relationship Id="rId13" Type="http://schemas.openxmlformats.org/officeDocument/2006/relationships/image" Target="../media/image234.png"/><Relationship Id="rId18" Type="http://schemas.microsoft.com/office/2007/relationships/hdphoto" Target="../media/hdphoto153.wdp"/><Relationship Id="rId3" Type="http://schemas.openxmlformats.org/officeDocument/2006/relationships/image" Target="../media/image229.png"/><Relationship Id="rId21" Type="http://schemas.openxmlformats.org/officeDocument/2006/relationships/image" Target="../media/image238.png"/><Relationship Id="rId7" Type="http://schemas.openxmlformats.org/officeDocument/2006/relationships/image" Target="../media/image231.png"/><Relationship Id="rId12" Type="http://schemas.microsoft.com/office/2007/relationships/hdphoto" Target="../media/hdphoto150.wdp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4.xml"/><Relationship Id="rId16" Type="http://schemas.microsoft.com/office/2007/relationships/hdphoto" Target="../media/hdphoto152.wdp"/><Relationship Id="rId20" Type="http://schemas.microsoft.com/office/2007/relationships/hdphoto" Target="../media/hdphoto15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7.wdp"/><Relationship Id="rId11" Type="http://schemas.openxmlformats.org/officeDocument/2006/relationships/image" Target="../media/image233.png"/><Relationship Id="rId5" Type="http://schemas.openxmlformats.org/officeDocument/2006/relationships/image" Target="../media/image230.png"/><Relationship Id="rId15" Type="http://schemas.openxmlformats.org/officeDocument/2006/relationships/image" Target="../media/image235.png"/><Relationship Id="rId10" Type="http://schemas.microsoft.com/office/2007/relationships/hdphoto" Target="../media/hdphoto149.wdp"/><Relationship Id="rId19" Type="http://schemas.openxmlformats.org/officeDocument/2006/relationships/image" Target="../media/image237.png"/><Relationship Id="rId4" Type="http://schemas.microsoft.com/office/2007/relationships/hdphoto" Target="../media/hdphoto146.wdp"/><Relationship Id="rId9" Type="http://schemas.openxmlformats.org/officeDocument/2006/relationships/image" Target="../media/image232.png"/><Relationship Id="rId14" Type="http://schemas.microsoft.com/office/2007/relationships/hdphoto" Target="../media/hdphoto151.wdp"/><Relationship Id="rId22" Type="http://schemas.microsoft.com/office/2007/relationships/hdphoto" Target="../media/hdphoto155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58.wdp"/><Relationship Id="rId13" Type="http://schemas.openxmlformats.org/officeDocument/2006/relationships/image" Target="../media/image244.png"/><Relationship Id="rId18" Type="http://schemas.microsoft.com/office/2007/relationships/hdphoto" Target="../media/hdphoto163.wdp"/><Relationship Id="rId3" Type="http://schemas.openxmlformats.org/officeDocument/2006/relationships/image" Target="../media/image239.png"/><Relationship Id="rId21" Type="http://schemas.openxmlformats.org/officeDocument/2006/relationships/image" Target="../media/image248.png"/><Relationship Id="rId7" Type="http://schemas.openxmlformats.org/officeDocument/2006/relationships/image" Target="../media/image241.png"/><Relationship Id="rId12" Type="http://schemas.microsoft.com/office/2007/relationships/hdphoto" Target="../media/hdphoto160.wdp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15.xml"/><Relationship Id="rId16" Type="http://schemas.microsoft.com/office/2007/relationships/hdphoto" Target="../media/hdphoto162.wdp"/><Relationship Id="rId20" Type="http://schemas.microsoft.com/office/2007/relationships/hdphoto" Target="../media/hdphoto16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57.wdp"/><Relationship Id="rId11" Type="http://schemas.openxmlformats.org/officeDocument/2006/relationships/image" Target="../media/image243.png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10" Type="http://schemas.microsoft.com/office/2007/relationships/hdphoto" Target="../media/hdphoto159.wdp"/><Relationship Id="rId19" Type="http://schemas.openxmlformats.org/officeDocument/2006/relationships/image" Target="../media/image247.png"/><Relationship Id="rId4" Type="http://schemas.microsoft.com/office/2007/relationships/hdphoto" Target="../media/hdphoto156.wdp"/><Relationship Id="rId9" Type="http://schemas.openxmlformats.org/officeDocument/2006/relationships/image" Target="../media/image242.png"/><Relationship Id="rId14" Type="http://schemas.microsoft.com/office/2007/relationships/hdphoto" Target="../media/hdphoto161.wdp"/><Relationship Id="rId22" Type="http://schemas.microsoft.com/office/2007/relationships/hdphoto" Target="../media/hdphoto165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68.wdp"/><Relationship Id="rId13" Type="http://schemas.openxmlformats.org/officeDocument/2006/relationships/image" Target="../media/image254.png"/><Relationship Id="rId18" Type="http://schemas.microsoft.com/office/2007/relationships/hdphoto" Target="../media/hdphoto173.wdp"/><Relationship Id="rId3" Type="http://schemas.openxmlformats.org/officeDocument/2006/relationships/image" Target="../media/image249.png"/><Relationship Id="rId21" Type="http://schemas.openxmlformats.org/officeDocument/2006/relationships/image" Target="../media/image257.png"/><Relationship Id="rId7" Type="http://schemas.openxmlformats.org/officeDocument/2006/relationships/image" Target="../media/image251.png"/><Relationship Id="rId12" Type="http://schemas.microsoft.com/office/2007/relationships/hdphoto" Target="../media/hdphoto170.wdp"/><Relationship Id="rId17" Type="http://schemas.openxmlformats.org/officeDocument/2006/relationships/image" Target="../media/image256.png"/><Relationship Id="rId2" Type="http://schemas.openxmlformats.org/officeDocument/2006/relationships/notesSlide" Target="../notesSlides/notesSlide16.xml"/><Relationship Id="rId16" Type="http://schemas.microsoft.com/office/2007/relationships/hdphoto" Target="../media/hdphoto172.wdp"/><Relationship Id="rId20" Type="http://schemas.microsoft.com/office/2007/relationships/hdphoto" Target="../media/hdphoto6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67.wdp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55.png"/><Relationship Id="rId10" Type="http://schemas.microsoft.com/office/2007/relationships/hdphoto" Target="../media/hdphoto169.wdp"/><Relationship Id="rId19" Type="http://schemas.openxmlformats.org/officeDocument/2006/relationships/image" Target="../media/image143.png"/><Relationship Id="rId4" Type="http://schemas.microsoft.com/office/2007/relationships/hdphoto" Target="../media/hdphoto166.wdp"/><Relationship Id="rId9" Type="http://schemas.openxmlformats.org/officeDocument/2006/relationships/image" Target="../media/image252.png"/><Relationship Id="rId14" Type="http://schemas.microsoft.com/office/2007/relationships/hdphoto" Target="../media/hdphoto171.wdp"/><Relationship Id="rId22" Type="http://schemas.microsoft.com/office/2007/relationships/hdphoto" Target="../media/hdphoto174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1600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017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3496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3602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3392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449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6320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6592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6432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410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314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" b="98667" l="15625" r="95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667" l="16625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67" b="98333" l="18000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500" b="98667" l="11875" r="91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500" b="98167" l="11500" r="89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667" b="98667" l="13875" r="92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00" b="98833" l="16875" r="82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167" b="98833" l="14000" r="86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167" b="98500" l="16875" r="83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34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5408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5509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5442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500" l="9125" r="8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500" b="98500" l="10250" r="8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167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96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850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83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5000" r="82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84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632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18303</TotalTime>
  <Words>1590</Words>
  <Application>Microsoft Office PowerPoint</Application>
  <PresentationFormat>寬螢幕</PresentationFormat>
  <Paragraphs>585</Paragraphs>
  <Slides>74</Slides>
  <Notes>16</Notes>
  <HiddenSlides>13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4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631</cp:revision>
  <dcterms:created xsi:type="dcterms:W3CDTF">2016-12-17T21:27:02Z</dcterms:created>
  <dcterms:modified xsi:type="dcterms:W3CDTF">2017-07-20T08:27:45Z</dcterms:modified>
</cp:coreProperties>
</file>